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434AF-008E-4108-8483-988DC8DC71F8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4E456-F0A1-44B7-8375-D49D52D581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434AF-008E-4108-8483-988DC8DC71F8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4E456-F0A1-44B7-8375-D49D52D581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434AF-008E-4108-8483-988DC8DC71F8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4E456-F0A1-44B7-8375-D49D52D581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434AF-008E-4108-8483-988DC8DC71F8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4E456-F0A1-44B7-8375-D49D52D581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434AF-008E-4108-8483-988DC8DC71F8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4E456-F0A1-44B7-8375-D49D52D581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434AF-008E-4108-8483-988DC8DC71F8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4E456-F0A1-44B7-8375-D49D52D581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434AF-008E-4108-8483-988DC8DC71F8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4E456-F0A1-44B7-8375-D49D52D581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434AF-008E-4108-8483-988DC8DC71F8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4E456-F0A1-44B7-8375-D49D52D581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434AF-008E-4108-8483-988DC8DC71F8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4E456-F0A1-44B7-8375-D49D52D581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434AF-008E-4108-8483-988DC8DC71F8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4E456-F0A1-44B7-8375-D49D52D581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434AF-008E-4108-8483-988DC8DC71F8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4E456-F0A1-44B7-8375-D49D52D581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434AF-008E-4108-8483-988DC8DC71F8}" type="datetimeFigureOut">
              <a:rPr lang="en-US" smtClean="0"/>
              <a:t>9/21/2014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4E456-F0A1-44B7-8375-D49D52D5816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"/>
            <a:ext cx="7467600" cy="838200"/>
          </a:xfrm>
        </p:spPr>
        <p:txBody>
          <a:bodyPr>
            <a:normAutofit/>
          </a:bodyPr>
          <a:lstStyle/>
          <a:p>
            <a:r>
              <a:rPr lang="en-US" kern="10" dirty="0" err="1" smtClean="0">
                <a:ln w="12700">
                  <a:solidFill>
                    <a:srgbClr val="3333CC"/>
                  </a:solidFill>
                  <a:round/>
                  <a:headEnd type="none" w="sm" len="sm"/>
                  <a:tailEnd type="none" w="sm" len="sm"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entury Gothic"/>
              </a:rPr>
              <a:t>Bemas</a:t>
            </a:r>
            <a:r>
              <a:rPr lang="en-US" kern="10" dirty="0" smtClean="0">
                <a:ln w="12700">
                  <a:solidFill>
                    <a:srgbClr val="3333CC"/>
                  </a:solidFill>
                  <a:round/>
                  <a:headEnd type="none" w="sm" len="sm"/>
                  <a:tailEnd type="none" w="sm" len="sm"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entury Gothic"/>
              </a:rPr>
              <a:t> Technologies Ltd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entury Gothic" pitchFamily="34" charset="0"/>
              </a:rPr>
              <a:t>(Proposed System Overview)</a:t>
            </a:r>
          </a:p>
          <a:p>
            <a:r>
              <a:rPr lang="en-US" b="1" dirty="0" smtClean="0">
                <a:latin typeface="Century Gothic" pitchFamily="34" charset="0"/>
              </a:rPr>
              <a:t>CALL CENTER</a:t>
            </a:r>
            <a:endParaRPr lang="en-US" b="1" dirty="0" smtClean="0">
              <a:latin typeface="Century Gothic" pitchFamily="34" charset="0"/>
            </a:endParaRPr>
          </a:p>
          <a:p>
            <a:endParaRPr lang="en-US" dirty="0" smtClean="0">
              <a:latin typeface="Century Gothic" pitchFamily="34" charset="0"/>
            </a:endParaRPr>
          </a:p>
          <a:p>
            <a:endParaRPr lang="en-US" dirty="0" smtClean="0">
              <a:latin typeface="Century Gothic" pitchFamily="34" charset="0"/>
            </a:endParaRPr>
          </a:p>
          <a:p>
            <a:r>
              <a:rPr lang="en-US" b="1" dirty="0" smtClean="0">
                <a:latin typeface="Century Gothic" pitchFamily="34" charset="0"/>
              </a:rPr>
              <a:t>For</a:t>
            </a:r>
          </a:p>
          <a:p>
            <a:r>
              <a:rPr lang="en-US" b="1" dirty="0" smtClean="0">
                <a:solidFill>
                  <a:srgbClr val="0000CC"/>
                </a:solidFill>
                <a:latin typeface="Century Gothic" pitchFamily="34" charset="0"/>
              </a:rPr>
              <a:t>ROCHE PHARMACEUTICAL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342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Hosted </a:t>
            </a:r>
            <a:r>
              <a:rPr lang="en-US" dirty="0"/>
              <a:t>Call center Service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1"/>
            <a:ext cx="6172200" cy="205739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/>
              <a:t>Robust hosted call center solution with all feature included. 30 concurrent calls or 30 agents can login. Ready in 48 </a:t>
            </a:r>
            <a:r>
              <a:rPr lang="en-US" sz="2800" dirty="0" smtClean="0"/>
              <a:t>hours. It costs </a:t>
            </a:r>
            <a:r>
              <a:rPr lang="en-US" sz="2800" b="1" dirty="0" smtClean="0"/>
              <a:t>N120,000.00 </a:t>
            </a:r>
            <a:r>
              <a:rPr lang="en-US" sz="2800" b="1" dirty="0"/>
              <a:t>(and N20,000.00 per month)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3276600"/>
            <a:ext cx="6019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cap="all" dirty="0">
                <a:latin typeface="Times New Roman" pitchFamily="18" charset="0"/>
                <a:cs typeface="Times New Roman" pitchFamily="18" charset="0"/>
              </a:rPr>
              <a:t>Premised call center service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Windows and web based full featured call center application deployed at your office datacenter with GSM Gateway + mini-Server. 8 agents and concurrent calls. Ready in 14 days.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costs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N890,000.00</a:t>
            </a:r>
          </a:p>
        </p:txBody>
      </p:sp>
      <p:pic>
        <p:nvPicPr>
          <p:cNvPr id="1027" name="Picture 3" descr="D:\image\backup\Call-Cen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838200"/>
            <a:ext cx="3048000" cy="6019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81000"/>
            <a:ext cx="5486400" cy="914400"/>
          </a:xfrm>
        </p:spPr>
        <p:txBody>
          <a:bodyPr>
            <a:normAutofit fontScale="90000"/>
          </a:bodyPr>
          <a:lstStyle/>
          <a:p>
            <a:r>
              <a:rPr lang="en-US" b="1" cap="all" dirty="0" smtClean="0"/>
              <a:t>hosted </a:t>
            </a:r>
            <a:r>
              <a:rPr lang="en-US" b="1" cap="all" dirty="0" err="1" smtClean="0"/>
              <a:t>ip-pbx</a:t>
            </a:r>
            <a:r>
              <a:rPr lang="en-US" b="1" cap="all" dirty="0" smtClean="0"/>
              <a:t> service</a:t>
            </a:r>
            <a:br>
              <a:rPr lang="en-US" b="1" cap="all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1"/>
            <a:ext cx="6248400" cy="1600199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Enterprise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grade hosted PBX system with ALL PBX features included. 30 users and 30 concurrent calls, ready in 48 hours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It costs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N120,000.00 (and N20,000.00 per month</a:t>
            </a:r>
            <a:r>
              <a:rPr lang="en-US" b="1" dirty="0"/>
              <a:t>)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2743200"/>
            <a:ext cx="5943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cap="all" dirty="0">
                <a:latin typeface="Times New Roman" pitchFamily="18" charset="0"/>
                <a:cs typeface="Times New Roman" pitchFamily="18" charset="0"/>
              </a:rPr>
              <a:t>premised IP-</a:t>
            </a:r>
            <a:r>
              <a:rPr lang="en-US" sz="2400" b="1" cap="all" dirty="0" err="1">
                <a:latin typeface="Times New Roman" pitchFamily="18" charset="0"/>
                <a:cs typeface="Times New Roman" pitchFamily="18" charset="0"/>
              </a:rPr>
              <a:t>pbx</a:t>
            </a:r>
            <a:r>
              <a:rPr lang="en-US" sz="2400" b="1" cap="all" dirty="0">
                <a:latin typeface="Times New Roman" pitchFamily="18" charset="0"/>
                <a:cs typeface="Times New Roman" pitchFamily="18" charset="0"/>
              </a:rPr>
              <a:t> service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Full featured PBX box, mini-server + GSM gateway all deployed at your datacenter. 8 users and 8 concurrent calls. Ready in 14 days 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It costs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N890,000.00</a:t>
            </a:r>
          </a:p>
        </p:txBody>
      </p:sp>
      <p:pic>
        <p:nvPicPr>
          <p:cNvPr id="2050" name="Picture 2" descr="D:\image\IP-PB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00" y="914400"/>
            <a:ext cx="2857500" cy="2057400"/>
          </a:xfrm>
          <a:prstGeom prst="rect">
            <a:avLst/>
          </a:prstGeom>
          <a:noFill/>
        </p:spPr>
      </p:pic>
      <p:pic>
        <p:nvPicPr>
          <p:cNvPr id="2051" name="Picture 3" descr="D:\image\IP-PBX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6874" y="3290888"/>
            <a:ext cx="2908526" cy="2881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6477000" cy="1143000"/>
          </a:xfrm>
        </p:spPr>
        <p:txBody>
          <a:bodyPr>
            <a:normAutofit fontScale="90000"/>
          </a:bodyPr>
          <a:lstStyle/>
          <a:p>
            <a:r>
              <a:rPr lang="en-US" b="1" cap="all" dirty="0" smtClean="0"/>
              <a:t>CRM </a:t>
            </a:r>
            <a:r>
              <a:rPr lang="en-US" b="1" cap="all" dirty="0" err="1" smtClean="0"/>
              <a:t>Plugin</a:t>
            </a:r>
            <a:r>
              <a:rPr lang="en-US" b="1" cap="all" dirty="0" smtClean="0"/>
              <a:t/>
            </a:r>
            <a:br>
              <a:rPr lang="en-US" b="1" cap="all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1"/>
            <a:ext cx="8229600" cy="2057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plugin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works together with Call Center. It connects to most CRM application and pops up caller detail from CRM or database so the attending agents can better interact with caller.</a:t>
            </a:r>
          </a:p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  It costs N120,000.00 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819401"/>
            <a:ext cx="8534400" cy="2285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cap="all" dirty="0" smtClean="0">
                <a:latin typeface="Times New Roman" pitchFamily="18" charset="0"/>
                <a:cs typeface="Times New Roman" pitchFamily="18" charset="0"/>
              </a:rPr>
              <a:t>                      CRM </a:t>
            </a:r>
            <a:r>
              <a:rPr lang="en-US" sz="2800" b="1" cap="all" dirty="0">
                <a:latin typeface="Times New Roman" pitchFamily="18" charset="0"/>
                <a:cs typeface="Times New Roman" pitchFamily="18" charset="0"/>
              </a:rPr>
              <a:t>Application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Complete Customer Relationship Management application built to enhance business intelligence and customer retention.</a:t>
            </a: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Price: N220,000.00 (and N20,000.00 per month)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FFFFFF"/>
      </a:dk1>
      <a:lt1>
        <a:sysClr val="window" lastClr="00000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221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Bemas Technologies Ltd</vt:lpstr>
      <vt:lpstr>Hosted Call center Service</vt:lpstr>
      <vt:lpstr>hosted ip-pbx service </vt:lpstr>
      <vt:lpstr>CRM Plugin </vt:lpstr>
    </vt:vector>
  </TitlesOfParts>
  <Company>Bemas Technologies Limited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Call Center Presentation</dc:title>
  <dc:subject>Call Center Presentation</dc:subject>
  <dc:creator>Badmus Abiola Aliu</dc:creator>
  <cp:keywords>ICT Call Center Presentation</cp:keywords>
  <dc:description>Call Center Presentation</dc:description>
  <cp:lastModifiedBy>Funmi</cp:lastModifiedBy>
  <cp:revision>11</cp:revision>
  <dcterms:created xsi:type="dcterms:W3CDTF">2014-09-21T18:35:39Z</dcterms:created>
  <dcterms:modified xsi:type="dcterms:W3CDTF">2014-09-21T21:36:16Z</dcterms:modified>
  <cp:category>ICT, Voice</cp:category>
</cp:coreProperties>
</file>