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B2982-A76F-443F-9175-8AE6578B82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6424-1F44-4633-9AE3-4CA1AFDB6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B2982-A76F-443F-9175-8AE6578B82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6424-1F44-4633-9AE3-4CA1AFDB6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B2982-A76F-443F-9175-8AE6578B82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6424-1F44-4633-9AE3-4CA1AFDB6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B2982-A76F-443F-9175-8AE6578B82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6424-1F44-4633-9AE3-4CA1AFDB6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B2982-A76F-443F-9175-8AE6578B82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6424-1F44-4633-9AE3-4CA1AFDB6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B2982-A76F-443F-9175-8AE6578B82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6424-1F44-4633-9AE3-4CA1AFDB6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B2982-A76F-443F-9175-8AE6578B82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6424-1F44-4633-9AE3-4CA1AFDB6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B2982-A76F-443F-9175-8AE6578B82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6424-1F44-4633-9AE3-4CA1AFDB6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B2982-A76F-443F-9175-8AE6578B82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6424-1F44-4633-9AE3-4CA1AFDB6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B2982-A76F-443F-9175-8AE6578B82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6424-1F44-4633-9AE3-4CA1AFDB6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0B2982-A76F-443F-9175-8AE6578B82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36424-1F44-4633-9AE3-4CA1AFDB6A8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0B2982-A76F-443F-9175-8AE6578B827A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436424-1F44-4633-9AE3-4CA1AFDB6A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ROBO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BEMAS Technologies Ltd</a:t>
            </a:r>
          </a:p>
          <a:p>
            <a:r>
              <a:rPr lang="en-US" dirty="0" smtClean="0"/>
              <a:t>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22248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A ringing telephone: the most powerful sound </a:t>
            </a:r>
          </a:p>
          <a:p>
            <a:pPr algn="just">
              <a:buNone/>
            </a:pPr>
            <a:r>
              <a:rPr lang="en-US" dirty="0" smtClean="0"/>
              <a:t>in the world. It stops people and demands  </a:t>
            </a:r>
          </a:p>
          <a:p>
            <a:pPr algn="just">
              <a:buNone/>
            </a:pPr>
            <a:r>
              <a:rPr lang="en-US" dirty="0" smtClean="0"/>
              <a:t>attention! Bulk Voice Calls is a simple </a:t>
            </a:r>
          </a:p>
          <a:p>
            <a:pPr algn="just">
              <a:buNone/>
            </a:pPr>
            <a:r>
              <a:rPr lang="en-US" dirty="0" smtClean="0"/>
              <a:t>technology that blasts a pre-recorded voice </a:t>
            </a:r>
          </a:p>
          <a:p>
            <a:pPr algn="just">
              <a:buNone/>
            </a:pPr>
            <a:r>
              <a:rPr lang="en-US" dirty="0" smtClean="0"/>
              <a:t>message to hundreds or even thousands of </a:t>
            </a:r>
          </a:p>
          <a:p>
            <a:pPr algn="just">
              <a:buNone/>
            </a:pPr>
            <a:r>
              <a:rPr lang="en-US" dirty="0" smtClean="0"/>
              <a:t>mobile &amp; landline users in a very short period </a:t>
            </a:r>
          </a:p>
          <a:p>
            <a:pPr algn="just">
              <a:buNone/>
            </a:pPr>
            <a:r>
              <a:rPr lang="en-US" dirty="0" smtClean="0"/>
              <a:t>of time. Voice messaging never has been </a:t>
            </a:r>
          </a:p>
          <a:p>
            <a:pPr algn="just">
              <a:buNone/>
            </a:pPr>
            <a:r>
              <a:rPr lang="en-US" dirty="0" smtClean="0"/>
              <a:t>easier - simply record or upload your sound file </a:t>
            </a:r>
          </a:p>
          <a:p>
            <a:pPr algn="just">
              <a:buNone/>
            </a:pPr>
            <a:r>
              <a:rPr lang="en-US" dirty="0" smtClean="0"/>
              <a:t>(wave or mp3 format), Enter or upload list of </a:t>
            </a:r>
          </a:p>
          <a:p>
            <a:pPr algn="just">
              <a:buNone/>
            </a:pPr>
            <a:r>
              <a:rPr lang="en-US" dirty="0" smtClean="0"/>
              <a:t>the phone numbers, and Quickly send or </a:t>
            </a:r>
          </a:p>
          <a:p>
            <a:pPr algn="just">
              <a:buNone/>
            </a:pPr>
            <a:r>
              <a:rPr lang="en-US" dirty="0" smtClean="0"/>
              <a:t>schedule your broadcast.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435114"/>
            <a:ext cx="3350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Introduction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Announcements</a:t>
            </a:r>
            <a:br>
              <a:rPr lang="en-US" dirty="0" smtClean="0"/>
            </a:br>
            <a:r>
              <a:rPr lang="en-US" dirty="0" smtClean="0"/>
              <a:t>Appointment reminder</a:t>
            </a:r>
            <a:br>
              <a:rPr lang="en-US" dirty="0" smtClean="0"/>
            </a:br>
            <a:r>
              <a:rPr lang="en-US" dirty="0" smtClean="0"/>
              <a:t>Bank Branches, Insurance Agents</a:t>
            </a:r>
            <a:br>
              <a:rPr lang="en-US" dirty="0" smtClean="0"/>
            </a:br>
            <a:r>
              <a:rPr lang="en-US" dirty="0" smtClean="0"/>
              <a:t>Business pickup/delivery phone notifications</a:t>
            </a:r>
            <a:br>
              <a:rPr lang="en-US" dirty="0" smtClean="0"/>
            </a:br>
            <a:r>
              <a:rPr lang="en-US" dirty="0" smtClean="0"/>
              <a:t>Call scheduling</a:t>
            </a:r>
            <a:br>
              <a:rPr lang="en-US" dirty="0" smtClean="0"/>
            </a:br>
            <a:r>
              <a:rPr lang="en-US" dirty="0" smtClean="0"/>
              <a:t>Religious Campaigns</a:t>
            </a:r>
            <a:br>
              <a:rPr lang="en-US" dirty="0" smtClean="0"/>
            </a:br>
            <a:r>
              <a:rPr lang="en-US" dirty="0" smtClean="0"/>
              <a:t>Political campaign promotion, voter registration, vote reminders</a:t>
            </a:r>
            <a:br>
              <a:rPr lang="en-US" dirty="0" smtClean="0"/>
            </a:br>
            <a:r>
              <a:rPr lang="en-US" dirty="0" smtClean="0"/>
              <a:t>Event notification for churches, parties and organizations</a:t>
            </a:r>
            <a:br>
              <a:rPr lang="en-US" dirty="0" smtClean="0"/>
            </a:br>
            <a:r>
              <a:rPr lang="en-US" dirty="0" smtClean="0"/>
              <a:t>Can also get yes/ no responses(DTMF)</a:t>
            </a:r>
            <a:br>
              <a:rPr lang="en-US" dirty="0" smtClean="0"/>
            </a:br>
            <a:r>
              <a:rPr lang="en-US" dirty="0" smtClean="0"/>
              <a:t>Collection Agents (Telephone Bills, Installments Due etc.)</a:t>
            </a:r>
            <a:br>
              <a:rPr lang="en-US" dirty="0" smtClean="0"/>
            </a:br>
            <a:r>
              <a:rPr lang="en-US" dirty="0" smtClean="0"/>
              <a:t>Confirm preset appointments, pre-scheduled meetings &amp; conferences</a:t>
            </a:r>
            <a:br>
              <a:rPr lang="en-US" dirty="0" smtClean="0"/>
            </a:br>
            <a:r>
              <a:rPr lang="en-US" dirty="0" smtClean="0"/>
              <a:t>Deliver or obtain responses from members, employees, customers and prospects.</a:t>
            </a:r>
            <a:br>
              <a:rPr lang="en-US" dirty="0" smtClean="0"/>
            </a:br>
            <a:r>
              <a:rPr lang="en-US" dirty="0" smtClean="0"/>
              <a:t>Educational Institutions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Give notifications when required</a:t>
            </a:r>
            <a:br>
              <a:rPr lang="en-US" dirty="0" smtClean="0"/>
            </a:br>
            <a:r>
              <a:rPr lang="en-US" dirty="0" smtClean="0"/>
              <a:t>Health Care</a:t>
            </a:r>
            <a:br>
              <a:rPr lang="en-US" dirty="0" smtClean="0"/>
            </a:br>
            <a:r>
              <a:rPr lang="en-US" dirty="0" smtClean="0"/>
              <a:t>New Product Launch</a:t>
            </a:r>
            <a:br>
              <a:rPr lang="en-US" dirty="0" smtClean="0"/>
            </a:br>
            <a:r>
              <a:rPr lang="en-US" dirty="0" smtClean="0"/>
              <a:t>Hospitality</a:t>
            </a:r>
            <a:br>
              <a:rPr lang="en-US" dirty="0" smtClean="0"/>
            </a:br>
            <a:r>
              <a:rPr lang="en-US" dirty="0" smtClean="0"/>
              <a:t>IT support staff for alert escalation process</a:t>
            </a:r>
            <a:br>
              <a:rPr lang="en-US" dirty="0" smtClean="0"/>
            </a:br>
            <a:r>
              <a:rPr lang="en-US" dirty="0" smtClean="0"/>
              <a:t>Lead generations for mortgage brokers</a:t>
            </a:r>
            <a:br>
              <a:rPr lang="en-US" dirty="0" smtClean="0"/>
            </a:br>
            <a:r>
              <a:rPr lang="en-US" dirty="0" smtClean="0"/>
              <a:t>Marketing products &amp; services</a:t>
            </a:r>
            <a:br>
              <a:rPr lang="en-US" dirty="0" smtClean="0"/>
            </a:br>
            <a:r>
              <a:rPr lang="en-US" dirty="0" smtClean="0"/>
              <a:t>Marriage Reminder Calls</a:t>
            </a:r>
            <a:br>
              <a:rPr lang="en-US" dirty="0" smtClean="0"/>
            </a:br>
            <a:r>
              <a:rPr lang="en-US" dirty="0" smtClean="0"/>
              <a:t>Media Business</a:t>
            </a:r>
            <a:br>
              <a:rPr lang="en-US" dirty="0" smtClean="0"/>
            </a:br>
            <a:r>
              <a:rPr lang="en-US" dirty="0" smtClean="0"/>
              <a:t>Offices and Corporate Houses</a:t>
            </a:r>
            <a:br>
              <a:rPr lang="en-US" dirty="0" smtClean="0"/>
            </a:br>
            <a:r>
              <a:rPr lang="en-US" dirty="0" smtClean="0"/>
              <a:t>Outbound voice call IVR</a:t>
            </a:r>
            <a:br>
              <a:rPr lang="en-US" dirty="0" smtClean="0"/>
            </a:br>
            <a:r>
              <a:rPr lang="en-US" dirty="0" smtClean="0"/>
              <a:t>Record and voice broadcast in your own voice</a:t>
            </a:r>
            <a:br>
              <a:rPr lang="en-US" dirty="0" smtClean="0"/>
            </a:br>
            <a:r>
              <a:rPr lang="en-US" dirty="0" smtClean="0"/>
              <a:t>Resorts, Theme parks</a:t>
            </a:r>
            <a:br>
              <a:rPr lang="en-US" dirty="0" smtClean="0"/>
            </a:br>
            <a:r>
              <a:rPr lang="en-US" dirty="0" smtClean="0"/>
              <a:t>Shops and establishments</a:t>
            </a:r>
            <a:br>
              <a:rPr lang="en-US" dirty="0" smtClean="0"/>
            </a:br>
            <a:r>
              <a:rPr lang="en-US" dirty="0" smtClean="0"/>
              <a:t>Stock brokers and Bankers</a:t>
            </a:r>
            <a:br>
              <a:rPr lang="en-US" dirty="0" smtClean="0"/>
            </a:br>
            <a:r>
              <a:rPr lang="en-US" dirty="0" smtClean="0"/>
              <a:t>Supermarkets / Malls</a:t>
            </a:r>
            <a:br>
              <a:rPr lang="en-US" dirty="0" smtClean="0"/>
            </a:br>
            <a:r>
              <a:rPr lang="en-US" dirty="0" smtClean="0"/>
              <a:t>Travel Agents, Tour Operators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r>
              <a:rPr lang="en-US" dirty="0" smtClean="0"/>
              <a:t>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N5 per 15 seconds</a:t>
            </a:r>
          </a:p>
          <a:p>
            <a:r>
              <a:rPr lang="en-US" dirty="0" smtClean="0"/>
              <a:t>N8 per 30 seconds</a:t>
            </a:r>
          </a:p>
          <a:p>
            <a:r>
              <a:rPr lang="en-US" dirty="0" smtClean="0"/>
              <a:t>N14 per 60 seconds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No Monthly Charge</a:t>
            </a:r>
          </a:p>
          <a:p>
            <a:r>
              <a:rPr lang="en-US" dirty="0" smtClean="0"/>
              <a:t>No Annual Renewal Fee</a:t>
            </a:r>
          </a:p>
          <a:p>
            <a:r>
              <a:rPr lang="en-US" dirty="0" smtClean="0"/>
              <a:t>No connection Fee</a:t>
            </a:r>
          </a:p>
          <a:p>
            <a:r>
              <a:rPr lang="en-US" dirty="0" smtClean="0"/>
              <a:t>Easy to Use </a:t>
            </a:r>
            <a:r>
              <a:rPr lang="en-US" dirty="0" err="1" smtClean="0"/>
              <a:t>cpanel</a:t>
            </a:r>
            <a:r>
              <a:rPr lang="en-US" dirty="0" smtClean="0"/>
              <a:t> to blast voice: You can blast to few people or millions of people within hours</a:t>
            </a:r>
          </a:p>
          <a:p>
            <a:r>
              <a:rPr lang="en-US" dirty="0" smtClean="0"/>
              <a:t>Customized Caller IDs</a:t>
            </a:r>
          </a:p>
          <a:p>
            <a:r>
              <a:rPr lang="en-US" dirty="0" smtClean="0"/>
              <a:t>Integrated with </a:t>
            </a:r>
            <a:r>
              <a:rPr lang="en-US" dirty="0" err="1" smtClean="0"/>
              <a:t>autoresponder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762000"/>
          </a:xfrm>
        </p:spPr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8388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BEMAS Technologies Ltd,</a:t>
            </a:r>
          </a:p>
          <a:p>
            <a:pPr>
              <a:buNone/>
            </a:pPr>
            <a:r>
              <a:rPr lang="en-US" dirty="0" smtClean="0"/>
              <a:t>Suite 12, Block 11. </a:t>
            </a:r>
            <a:r>
              <a:rPr lang="en-US" dirty="0" err="1" smtClean="0"/>
              <a:t>Sura</a:t>
            </a:r>
            <a:r>
              <a:rPr lang="en-US" dirty="0" smtClean="0"/>
              <a:t> Complex.</a:t>
            </a:r>
          </a:p>
          <a:p>
            <a:pPr>
              <a:buNone/>
            </a:pPr>
            <a:r>
              <a:rPr lang="en-US" dirty="0" smtClean="0"/>
              <a:t>Simpson Street. Lagos Island.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info@bemas.biz</a:t>
            </a:r>
          </a:p>
          <a:p>
            <a:pPr>
              <a:buNone/>
            </a:pPr>
            <a:r>
              <a:rPr lang="en-US" smtClean="0"/>
              <a:t>234 </a:t>
            </a:r>
            <a:r>
              <a:rPr lang="en-US" dirty="0" smtClean="0"/>
              <a:t>(0)805 798 2889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</TotalTime>
  <Words>178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ROBO CALL</vt:lpstr>
      <vt:lpstr>PowerPoint Presentation</vt:lpstr>
      <vt:lpstr>Applications</vt:lpstr>
      <vt:lpstr>Applications</vt:lpstr>
      <vt:lpstr>Pricing</vt:lpstr>
      <vt:lpstr>Advantages</vt:lpstr>
      <vt:lpstr>Contact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Bemas Technologies LTD</dc:title>
  <dc:subject>ROBO CALL/ Bulk Voice Presentation</dc:subject>
  <dc:creator>Badmus Abiola Aliu</dc:creator>
  <cp:keywords>ICt , Telecom, Robo Call, Bulk Voice</cp:keywords>
  <dc:description>Bemas Technologies LTD ROBO CALL/ Bulk Voice Presentation</dc:description>
  <cp:lastModifiedBy>Badmus Abiola Aliu</cp:lastModifiedBy>
  <cp:revision>4</cp:revision>
  <dcterms:created xsi:type="dcterms:W3CDTF">2014-09-23T14:20:19Z</dcterms:created>
  <dcterms:modified xsi:type="dcterms:W3CDTF">2015-02-05T10:26:40Z</dcterms:modified>
  <cp:category>Voice Service </cp:category>
  <cp:contentStatus>FindHow</cp:contentStatus>
</cp:coreProperties>
</file>